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dkishor chandan" initials="nc" lastIdx="1" clrIdx="0">
    <p:extLst>
      <p:ext uri="{19B8F6BF-5375-455C-9EA6-DF929625EA0E}">
        <p15:presenceInfo xmlns:p15="http://schemas.microsoft.com/office/powerpoint/2012/main" userId="7bc767bfc17326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C719B"/>
    <a:srgbClr val="100349"/>
    <a:srgbClr val="5B0532"/>
    <a:srgbClr val="66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7" autoAdjust="0"/>
  </p:normalViewPr>
  <p:slideViewPr>
    <p:cSldViewPr>
      <p:cViewPr varScale="1">
        <p:scale>
          <a:sx n="115" d="100"/>
          <a:sy n="115" d="100"/>
        </p:scale>
        <p:origin x="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2T19:15:20.411" idx="1">
    <p:pos x="5964" y="-6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CFB4D-028B-4254-8016-AE02E03CCDCD}" type="datetimeFigureOut">
              <a:rPr lang="en-IN" smtClean="0"/>
              <a:t>12-04-2021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8632-A9CA-4F89-A3AE-0A29BE544E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7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D8632-A9CA-4F89-A3AE-0A29BE544E8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69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FF19-25AC-40F6-BF72-6342E4E8C7B2}" type="datetimeFigureOut">
              <a:rPr lang="en-GB" smtClean="0"/>
              <a:pPr/>
              <a:t>12/04/2021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0971-8A6A-4374-AAC6-DA23D6D71C2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ABBD0-E9B6-4182-B054-2D6CCD52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-99392"/>
            <a:ext cx="9793088" cy="734481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D6FBBB8-0F78-4827-844E-F7031584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97420" y="116632"/>
            <a:ext cx="1076325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0A9B1-76C0-4D77-8795-F742B197D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230399"/>
            <a:ext cx="1125414" cy="146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AC3EC-3283-406F-9FBF-A5047741F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678" y="186773"/>
            <a:ext cx="1122549" cy="80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C1166-9013-4616-BA85-A4BA42761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9382" y="290191"/>
            <a:ext cx="1249128" cy="1266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524AE0-36CC-4DC5-9309-E8197933C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1773281"/>
            <a:ext cx="1166491" cy="146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FE98E7-DF1F-4AB9-B77A-7829B4E71464}"/>
              </a:ext>
            </a:extLst>
          </p:cNvPr>
          <p:cNvSpPr txBox="1"/>
          <p:nvPr/>
        </p:nvSpPr>
        <p:spPr>
          <a:xfrm>
            <a:off x="358577" y="8274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hi-I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पीपल्स एज्युकेशन सोसायटी</a:t>
            </a:r>
            <a:r>
              <a:rPr lang="en-I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hi-IN" b="1" dirty="0">
                <a:solidFill>
                  <a:srgbClr val="0000FF"/>
                </a:solidFill>
              </a:rPr>
              <a:t>मुंबई</a:t>
            </a:r>
            <a:r>
              <a:rPr lang="hi-IN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IN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722AF9-CB56-4580-9440-1E1243EEE015}"/>
              </a:ext>
            </a:extLst>
          </p:cNvPr>
          <p:cNvSpPr txBox="1"/>
          <p:nvPr/>
        </p:nvSpPr>
        <p:spPr>
          <a:xfrm>
            <a:off x="323528" y="2921749"/>
            <a:ext cx="85738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/>
              <a:t>                                               </a:t>
            </a:r>
            <a:r>
              <a:rPr lang="hi-IN" sz="1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बुधवार</a:t>
            </a:r>
            <a:r>
              <a:rPr lang="en-IN" sz="1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</a:t>
            </a:r>
            <a:r>
              <a:rPr lang="hi-IN" sz="1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दिनांक १४ एप्रिल २०२१</a:t>
            </a:r>
            <a:r>
              <a:rPr lang="en-IN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</a:t>
            </a:r>
            <a:r>
              <a:rPr lang="en-IN" sz="1400" dirty="0">
                <a:solidFill>
                  <a:srgbClr val="0000FF"/>
                </a:solidFill>
              </a:rPr>
              <a:t> </a:t>
            </a:r>
            <a:r>
              <a:rPr lang="hi-IN" sz="1400" b="1" dirty="0">
                <a:solidFill>
                  <a:srgbClr val="0000FF"/>
                </a:solidFill>
              </a:rPr>
              <a:t>सकाळी ठीक</a:t>
            </a:r>
            <a:r>
              <a:rPr lang="en-IN" sz="1400" b="1" dirty="0">
                <a:solidFill>
                  <a:srgbClr val="0000FF"/>
                </a:solidFill>
              </a:rPr>
              <a:t> </a:t>
            </a:r>
            <a:r>
              <a:rPr lang="hi-IN" sz="1400" b="1" dirty="0">
                <a:solidFill>
                  <a:srgbClr val="0000FF"/>
                </a:solidFill>
              </a:rPr>
              <a:t>१</a:t>
            </a:r>
            <a:r>
              <a:rPr lang="hi-IN" sz="1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०</a:t>
            </a:r>
            <a:r>
              <a:rPr lang="en-IN" sz="1400" b="1" dirty="0">
                <a:solidFill>
                  <a:srgbClr val="0000FF"/>
                </a:solidFill>
              </a:rPr>
              <a:t>.</a:t>
            </a:r>
            <a:r>
              <a:rPr lang="hi-IN" sz="1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००</a:t>
            </a:r>
            <a:r>
              <a:rPr lang="hi-IN" sz="1400" b="1" dirty="0">
                <a:solidFill>
                  <a:srgbClr val="0000FF"/>
                </a:solidFill>
              </a:rPr>
              <a:t> वाजता </a:t>
            </a:r>
            <a:endParaRPr lang="en-IN" sz="1400" b="1" dirty="0">
              <a:solidFill>
                <a:srgbClr val="0000FF"/>
              </a:solidFill>
            </a:endParaRPr>
          </a:p>
          <a:p>
            <a:r>
              <a:rPr lang="en-IN" sz="1400" b="1" dirty="0">
                <a:solidFill>
                  <a:srgbClr val="0000FF"/>
                </a:solidFill>
              </a:rPr>
              <a:t>                           </a:t>
            </a:r>
            <a:r>
              <a:rPr lang="hi-IN" sz="1400" b="1" dirty="0">
                <a:solidFill>
                  <a:srgbClr val="0000FF"/>
                </a:solidFill>
              </a:rPr>
              <a:t>सदरील कार्यक्रम हा </a:t>
            </a:r>
            <a:r>
              <a:rPr lang="en-IN" sz="1400" b="1" dirty="0">
                <a:solidFill>
                  <a:srgbClr val="0000FF"/>
                </a:solidFill>
              </a:rPr>
              <a:t>ZOOM app </a:t>
            </a:r>
            <a:r>
              <a:rPr lang="hi-IN" sz="1400" b="1" dirty="0">
                <a:solidFill>
                  <a:srgbClr val="0000FF"/>
                </a:solidFill>
              </a:rPr>
              <a:t>वर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hi-IN" sz="1400" b="1" dirty="0">
                <a:solidFill>
                  <a:srgbClr val="0000FF"/>
                </a:solidFill>
              </a:rPr>
              <a:t>असेल</a:t>
            </a:r>
            <a:r>
              <a:rPr lang="en-IN" sz="1400" b="1" dirty="0">
                <a:solidFill>
                  <a:srgbClr val="0000FF"/>
                </a:solidFill>
              </a:rPr>
              <a:t> </a:t>
            </a:r>
            <a:r>
              <a:rPr lang="en-IN" sz="1600" dirty="0">
                <a:solidFill>
                  <a:srgbClr val="0000FF"/>
                </a:solidFill>
              </a:rPr>
              <a:t> </a:t>
            </a:r>
            <a:r>
              <a:rPr lang="hi-IN" sz="1400" b="1" dirty="0">
                <a:solidFill>
                  <a:srgbClr val="0000FF"/>
                </a:solidFill>
              </a:rPr>
              <a:t>तसेच</a:t>
            </a:r>
            <a:r>
              <a:rPr lang="en-IN" sz="1400" b="1" dirty="0">
                <a:solidFill>
                  <a:srgbClr val="0000FF"/>
                </a:solidFill>
              </a:rPr>
              <a:t> YouTube</a:t>
            </a:r>
            <a:r>
              <a:rPr lang="hi-IN" sz="1400" b="1" dirty="0">
                <a:solidFill>
                  <a:srgbClr val="0000FF"/>
                </a:solidFill>
              </a:rPr>
              <a:t> वर</a:t>
            </a:r>
            <a:r>
              <a:rPr lang="en-IN" sz="1400" b="1" dirty="0">
                <a:solidFill>
                  <a:srgbClr val="0000FF"/>
                </a:solidFill>
              </a:rPr>
              <a:t> </a:t>
            </a:r>
            <a:r>
              <a:rPr lang="hi-IN" sz="1400" b="1" dirty="0">
                <a:solidFill>
                  <a:srgbClr val="0000FF"/>
                </a:solidFill>
              </a:rPr>
              <a:t>प्रसारण करण्यात येईल </a:t>
            </a:r>
            <a:r>
              <a:rPr lang="en-IN" sz="14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hi-IN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दि. १४/०४/२०२१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1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ZOOM Meeting ID: 971 008 5350 </a:t>
            </a:r>
            <a:r>
              <a:rPr lang="hi-IN" sz="1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आणि </a:t>
            </a:r>
            <a:r>
              <a:rPr lang="en-US" sz="1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Passcode: 140421   </a:t>
            </a:r>
            <a:r>
              <a:rPr lang="hi-IN" sz="1000" b="1" dirty="0"/>
              <a:t>दि. १५/०४/२०२१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ID: 971 008 5350 </a:t>
            </a:r>
            <a:r>
              <a:rPr lang="hi-IN" sz="10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आणि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Passcode: 150421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E97881-C227-43AF-A7B1-DC7695AD8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8" y="1196752"/>
            <a:ext cx="5867827" cy="46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3113900-4524-454C-8551-2E70757B4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189" y="1700809"/>
            <a:ext cx="1205788" cy="1462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DDDF14-BCA5-4092-91F9-BCE8DE9F41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8685" y="4038302"/>
            <a:ext cx="893675" cy="97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8A4C1E-AF06-4A2D-B966-FA3EB73B64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3751" y="3963429"/>
            <a:ext cx="823953" cy="1049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105528-6D30-45E2-B3E0-4CB5CA163D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4071" y="4077072"/>
            <a:ext cx="823953" cy="951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FF2C83-D477-4D9D-940B-1967049E6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528" y="5229200"/>
            <a:ext cx="2785335" cy="5200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7754FB-E5A6-4106-AC8D-9D45139DE4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6740" y="5229200"/>
            <a:ext cx="2823412" cy="3913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ED2E66-E96A-44AF-B5BB-0400B65714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9689" y="5229200"/>
            <a:ext cx="2897663" cy="5217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117DF2-F2EB-41BF-995C-C32C27B60B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8596" y="6085087"/>
            <a:ext cx="2239847" cy="665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92112A-E6B1-4AAE-BA2E-F38985A5A7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0626" y="5733256"/>
            <a:ext cx="1275750" cy="4131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2041E72-1810-49D3-B282-1861819F7D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1085" y="5733256"/>
            <a:ext cx="1375340" cy="3518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CA84D1-B5A7-4362-8382-68B4F25CCA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27878" y="5589240"/>
            <a:ext cx="1484306" cy="382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3F65DB-8761-4CF8-8C0A-C9633A07AD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49098" y="2348880"/>
            <a:ext cx="6535270" cy="3159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AE69A5-CE6D-4F0F-97AD-A5D4904CD3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57949" y="3619427"/>
            <a:ext cx="1002083" cy="313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AE98E1-D48B-4770-8B31-2D1133AA0C4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42720" y="1988840"/>
            <a:ext cx="2756969" cy="3748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003B00-669E-4368-A2D5-FD6191D2DC0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31997" y="1556792"/>
            <a:ext cx="6410325" cy="438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6D5AB5F-5EEC-4E5B-858E-E2D69540272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54316" y="6165304"/>
            <a:ext cx="1449732" cy="44229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F65BE03-8B4E-4AD6-AC42-695F382241E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23428" y="6146454"/>
            <a:ext cx="1156500" cy="4812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29D2F36-BC11-494A-89AA-24A6E469C50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29242" y="2626138"/>
            <a:ext cx="4681577" cy="2823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F4D7411-FF71-4CA7-8A93-CDC1125680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98190" y="6673966"/>
            <a:ext cx="2134663" cy="18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4693</TotalTime>
  <Words>62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Venu</dc:creator>
  <cp:lastModifiedBy>nandkishor chandan</cp:lastModifiedBy>
  <cp:revision>147</cp:revision>
  <dcterms:created xsi:type="dcterms:W3CDTF">2020-05-30T07:03:06Z</dcterms:created>
  <dcterms:modified xsi:type="dcterms:W3CDTF">2021-04-12T13:55:44Z</dcterms:modified>
</cp:coreProperties>
</file>